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93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4" r:id="rId21"/>
    <p:sldId id="285" r:id="rId22"/>
    <p:sldId id="282" r:id="rId23"/>
    <p:sldId id="283" r:id="rId24"/>
    <p:sldId id="286" r:id="rId25"/>
    <p:sldId id="287" r:id="rId26"/>
    <p:sldId id="288" r:id="rId27"/>
    <p:sldId id="289" r:id="rId28"/>
    <p:sldId id="290" r:id="rId29"/>
    <p:sldId id="291" r:id="rId30"/>
    <p:sldId id="292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B0EF"/>
    <a:srgbClr val="4BB053"/>
    <a:srgbClr val="823687"/>
    <a:srgbClr val="F19CA7"/>
    <a:srgbClr val="008CCF"/>
    <a:srgbClr val="78C2E5"/>
    <a:srgbClr val="00A0EA"/>
    <a:srgbClr val="F9C158"/>
    <a:srgbClr val="F7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91" autoAdjust="0"/>
    <p:restoredTop sz="94694"/>
  </p:normalViewPr>
  <p:slideViewPr>
    <p:cSldViewPr snapToGrid="0">
      <p:cViewPr varScale="1">
        <p:scale>
          <a:sx n="81" d="100"/>
          <a:sy n="81" d="100"/>
        </p:scale>
        <p:origin x="104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What Keeps Us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Moving Forward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was because, at that time,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no medical knowledge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investigated and closed many death cases without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examining the bodies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74991" y="1693452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601050" y="166089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041744" y="981794"/>
            <a:ext cx="104442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48375" y="315112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연결</a:t>
            </a:r>
            <a:endParaRPr lang="en-US" altLang="ko-KR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372248" y="172211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27798" y="227272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54806" y="229778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12543" y="4430884"/>
            <a:ext cx="401718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09412C2-6881-E822-4D48-0D7E8F594EC3}"/>
              </a:ext>
            </a:extLst>
          </p:cNvPr>
          <p:cNvCxnSpPr>
            <a:cxnSpLocks/>
          </p:cNvCxnSpPr>
          <p:nvPr/>
        </p:nvCxnSpPr>
        <p:spPr>
          <a:xfrm flipV="1">
            <a:off x="4762300" y="3107733"/>
            <a:ext cx="1980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60265798-CD1D-8ADB-C95E-9B0E662CD9E0}"/>
              </a:ext>
            </a:extLst>
          </p:cNvPr>
          <p:cNvCxnSpPr>
            <a:cxnSpLocks/>
          </p:cNvCxnSpPr>
          <p:nvPr/>
        </p:nvCxnSpPr>
        <p:spPr>
          <a:xfrm flipV="1">
            <a:off x="7554732" y="3096718"/>
            <a:ext cx="1080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D69E6142-FF68-C671-CD39-2D60452742D9}"/>
              </a:ext>
            </a:extLst>
          </p:cNvPr>
          <p:cNvGrpSpPr/>
          <p:nvPr/>
        </p:nvGrpSpPr>
        <p:grpSpPr>
          <a:xfrm>
            <a:off x="5557498" y="3117063"/>
            <a:ext cx="873015" cy="198713"/>
            <a:chOff x="2012804" y="6243835"/>
            <a:chExt cx="912118" cy="263497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F61B9A5E-3287-1D82-9740-90DE2274470D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0C800B44-BAB0-E629-CA33-B2DE15A60656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1227E25F-251F-F347-5E27-9A85DEE21AEA}"/>
              </a:ext>
            </a:extLst>
          </p:cNvPr>
          <p:cNvGrpSpPr/>
          <p:nvPr/>
        </p:nvGrpSpPr>
        <p:grpSpPr>
          <a:xfrm flipH="1">
            <a:off x="7510253" y="3096718"/>
            <a:ext cx="561030" cy="219058"/>
            <a:chOff x="2012804" y="6243835"/>
            <a:chExt cx="912118" cy="263497"/>
          </a:xfrm>
        </p:grpSpPr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7A768CA7-9C6E-FFC7-9788-96FA11FDD34E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481B31E8-9909-25F5-46A1-452A7E5B33CE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7524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also had a passion for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educating medical students in legal medicine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Magrath’s passion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sparked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Lee’s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legal medicine.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33724" y="4475877"/>
            <a:ext cx="48768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spark interest in: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대한 관심을 불러일으키다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57366" y="1663478"/>
            <a:ext cx="401718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for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8588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started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studying legal medicine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reading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books and speaking with experts. She believed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medical examiner systems would be adopted more widely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across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country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245337" y="307394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(by)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2840730" y="2915714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30024" y="1714165"/>
            <a:ext cx="180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02693" y="2581730"/>
            <a:ext cx="14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075250" y="209090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5354801" y="653706"/>
            <a:ext cx="269885" cy="3564901"/>
            <a:chOff x="2012804" y="6243835"/>
            <a:chExt cx="912129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506121"/>
              <a:ext cx="911418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8330023" y="1714165"/>
            <a:ext cx="202171" cy="587061"/>
            <a:chOff x="2012804" y="6243835"/>
            <a:chExt cx="912118" cy="263497"/>
          </a:xfrm>
        </p:grpSpPr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941091" y="5783392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전국적으로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34375" y="16617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(started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581132" y="86078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11157" y="439404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(believed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9810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Furthermore, she wanted to see more young medical students trained in legal medicine. She decided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devote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rest of her life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developing this field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867074" y="4372074"/>
            <a:ext cx="40178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devote A to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바치다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096000" y="1670870"/>
            <a:ext cx="54989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47487" y="1736715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see(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지각동사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목적어＋과거분사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되는 것을 보다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60000" y="3033503"/>
            <a:ext cx="283123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86257" y="578554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5958C210-CEDF-473D-173A-472006285320}"/>
              </a:ext>
            </a:extLst>
          </p:cNvPr>
          <p:cNvCxnSpPr>
            <a:cxnSpLocks/>
          </p:cNvCxnSpPr>
          <p:nvPr/>
        </p:nvCxnSpPr>
        <p:spPr>
          <a:xfrm>
            <a:off x="6785728" y="1670870"/>
            <a:ext cx="199062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01B3899F-B9F0-495A-077F-0012317F8D84}"/>
              </a:ext>
            </a:extLst>
          </p:cNvPr>
          <p:cNvCxnSpPr>
            <a:cxnSpLocks/>
          </p:cNvCxnSpPr>
          <p:nvPr/>
        </p:nvCxnSpPr>
        <p:spPr>
          <a:xfrm>
            <a:off x="4232635" y="3033503"/>
            <a:ext cx="115007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61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1931, she persuaded Harvard University to use her fortune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make a new branch of study: legal medicine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She also helped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up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library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rare books and documents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965690" y="4436652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182971" y="439697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59011" y="3709938"/>
            <a:ext cx="1058276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4941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26605" y="3045971"/>
            <a:ext cx="3708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8032967" y="3055301"/>
            <a:ext cx="340068" cy="221176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8891379" y="3052886"/>
            <a:ext cx="231846" cy="236369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685608" y="3685961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설립하다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388659" y="1698203"/>
            <a:ext cx="175837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14764" y="1750618"/>
            <a:ext cx="686446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persuade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설득하다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79707" y="307256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717287" y="3045971"/>
            <a:ext cx="756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27111"/>
            <a:ext cx="1548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329532" y="3104589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580580" y="4435144"/>
            <a:ext cx="1116768" cy="8034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089772" y="449185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 (to-)v: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EA8756AF-F97E-2C46-BFCF-1A1AB865E6B6}"/>
              </a:ext>
            </a:extLst>
          </p:cNvPr>
          <p:cNvCxnSpPr>
            <a:cxnSpLocks/>
          </p:cNvCxnSpPr>
          <p:nvPr/>
        </p:nvCxnSpPr>
        <p:spPr>
          <a:xfrm>
            <a:off x="5294445" y="1698203"/>
            <a:ext cx="300324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5F25B3B8-2334-03B6-0C2F-10A21100F738}"/>
              </a:ext>
            </a:extLst>
          </p:cNvPr>
          <p:cNvCxnSpPr>
            <a:cxnSpLocks/>
          </p:cNvCxnSpPr>
          <p:nvPr/>
        </p:nvCxnSpPr>
        <p:spPr>
          <a:xfrm>
            <a:off x="8420816" y="1691726"/>
            <a:ext cx="105247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6785389C-7F4C-0204-FA59-2DB86FAA6790}"/>
              </a:ext>
            </a:extLst>
          </p:cNvPr>
          <p:cNvCxnSpPr>
            <a:cxnSpLocks/>
          </p:cNvCxnSpPr>
          <p:nvPr/>
        </p:nvCxnSpPr>
        <p:spPr>
          <a:xfrm>
            <a:off x="5838662" y="4443178"/>
            <a:ext cx="995526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422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thought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laws had to be changed so that medical examiners had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independent power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743549" y="1758063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338942" y="1599832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30420" y="165001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(thought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860296" y="1654385"/>
            <a:ext cx="2620152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so that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주어＋동사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1310FD58-BB51-97E0-65D7-886FF017DA64}"/>
              </a:ext>
            </a:extLst>
          </p:cNvPr>
          <p:cNvCxnSpPr>
            <a:cxnSpLocks/>
          </p:cNvCxnSpPr>
          <p:nvPr/>
        </p:nvCxnSpPr>
        <p:spPr>
          <a:xfrm>
            <a:off x="7558201" y="1650013"/>
            <a:ext cx="1149592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EEA90FF0-15D3-8805-F153-BDB14960F32B}"/>
              </a:ext>
            </a:extLst>
          </p:cNvPr>
          <p:cNvCxnSpPr>
            <a:cxnSpLocks/>
          </p:cNvCxnSpPr>
          <p:nvPr/>
        </p:nvCxnSpPr>
        <p:spPr>
          <a:xfrm>
            <a:off x="1260000" y="3085633"/>
            <a:ext cx="3132891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8F6EAAC7-AA4F-512F-EFF7-256941AF7DAC}"/>
              </a:ext>
            </a:extLst>
          </p:cNvPr>
          <p:cNvCxnSpPr>
            <a:cxnSpLocks/>
          </p:cNvCxnSpPr>
          <p:nvPr/>
        </p:nvCxnSpPr>
        <p:spPr>
          <a:xfrm>
            <a:off x="4529554" y="3085633"/>
            <a:ext cx="571319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426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Public support was needed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change laws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 she used the World’s Fair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held from 1939 to 1940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educate the public about the modern medical examiner system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28308" y="3041210"/>
            <a:ext cx="26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89375" y="299691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489375" y="2341706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36202" y="165497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10296" y="439709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4555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also visited the governor with the chairman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 Department of Legal Medicine at Harvard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They talked about the importance of legal medicine.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015502" y="1670021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34388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1675300" y="1750094"/>
            <a:ext cx="6527408" cy="775068"/>
            <a:chOff x="1794769" y="4411452"/>
            <a:chExt cx="7270591" cy="881904"/>
          </a:xfrm>
        </p:grpSpPr>
        <p:cxnSp>
          <p:nvCxnSpPr>
            <p:cNvPr id="13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469757" y="4443344"/>
            <a:ext cx="535019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governor, Lee, and the chairman (of the Department of Legal Medicine at Harvard)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2915093" y="4443344"/>
            <a:ext cx="82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0693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Lee’s efforts, the Legal Medicine department at Harvard began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train future medical examiners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1940. However, detectives were not careful with potential evidence.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345886" y="1683692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77353" y="2986823"/>
            <a:ext cx="439278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(began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0917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touching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stepping on things, they often destroyed clues without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realizing it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Due to this fact,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analyzing the clues later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impossible.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223931" y="80826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(by)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3807885" y="1105019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769299" y="1680424"/>
            <a:ext cx="14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68671" y="1669409"/>
            <a:ext cx="14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86226" y="169710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492433" y="1689755"/>
            <a:ext cx="528673" cy="192018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216151" y="1669409"/>
            <a:ext cx="521127" cy="212364"/>
            <a:chOff x="2012804" y="6243835"/>
            <a:chExt cx="912118" cy="263497"/>
          </a:xfrm>
        </p:grpSpPr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93075" y="84997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56320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(without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60000" y="440121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6498384" y="1676381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detectives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7322964" y="1683596"/>
            <a:ext cx="72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962316" y="3059668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 전체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697249" y="3031538"/>
            <a:ext cx="61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1274226" y="4402678"/>
            <a:ext cx="61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6452820" y="2207540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destroying clues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9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6945034" y="2583437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05210" y="4386369"/>
            <a:ext cx="6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95037" y="437740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98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Creative Idea Sparks a Whole New Field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Criminals never leave a crime scene without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leaving behind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traces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their presence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02855" y="4463913"/>
            <a:ext cx="9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3210" y="4528680"/>
            <a:ext cx="46027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578573" y="3830502"/>
            <a:ext cx="818180" cy="25067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342651" y="3453133"/>
            <a:ext cx="2573856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leave behind: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두고 가다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둔 채 잊고 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66805" y="365603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A439B1-8F37-1E82-1945-3320DD243AFC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thought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detectives also had to learn how to observe crime scenes from a medical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view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In order to educate detectives effectively, Lee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up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creative tool.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678329" y="1751397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273722" y="1593166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606341" y="309044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견해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805521" y="5843909"/>
            <a:ext cx="3888270" cy="3398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come up with: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생각해 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내놓다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180764" y="1356431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endParaRPr lang="ko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to-v(learn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23845" y="1356431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endParaRPr lang="ko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(thought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16412" y="4434231"/>
            <a:ext cx="32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22631" y="445277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 order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03D7070-A074-D44B-CDDD-230F17A8CD47}"/>
              </a:ext>
            </a:extLst>
          </p:cNvPr>
          <p:cNvCxnSpPr>
            <a:cxnSpLocks/>
          </p:cNvCxnSpPr>
          <p:nvPr/>
        </p:nvCxnSpPr>
        <p:spPr>
          <a:xfrm>
            <a:off x="1260000" y="3055928"/>
            <a:ext cx="136596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FF6E5C69-4D43-E507-40D3-8C8579D16E87}"/>
              </a:ext>
            </a:extLst>
          </p:cNvPr>
          <p:cNvCxnSpPr>
            <a:cxnSpLocks/>
          </p:cNvCxnSpPr>
          <p:nvPr/>
        </p:nvCxnSpPr>
        <p:spPr>
          <a:xfrm>
            <a:off x="8096004" y="1654530"/>
            <a:ext cx="123653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391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 idea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her hobby: creating miniatures. She started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creating miniatures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crime scenes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were highly detailed and accurate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788735" y="3031833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51977" y="29782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ko-Kore-KR"/>
            </a:defPPr>
            <a:lvl1pPr algn="ctr" fontAlgn="auto">
              <a:defRPr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ko-KR" altLang="en-US" dirty="0"/>
              <a:t>전치사구</a:t>
            </a:r>
            <a:endParaRPr lang="en-US" altLang="ko-K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567791" y="1647455"/>
            <a:ext cx="2264185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come from: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나오다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비롯되다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30891" y="309375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(started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12444" y="444742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4137211" y="3091829"/>
            <a:ext cx="4020671" cy="896030"/>
            <a:chOff x="1794769" y="4411452"/>
            <a:chExt cx="7270591" cy="881904"/>
          </a:xfrm>
        </p:grpSpPr>
        <p:cxnSp>
          <p:nvCxnSpPr>
            <p:cNvPr id="16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D5ABB439-9A69-C480-C575-3B9F5D285E4F}"/>
              </a:ext>
            </a:extLst>
          </p:cNvPr>
          <p:cNvGrpSpPr/>
          <p:nvPr/>
        </p:nvGrpSpPr>
        <p:grpSpPr>
          <a:xfrm>
            <a:off x="7669252" y="2301158"/>
            <a:ext cx="1259595" cy="250670"/>
            <a:chOff x="5508624" y="975874"/>
            <a:chExt cx="594000" cy="217090"/>
          </a:xfrm>
        </p:grpSpPr>
        <p:cxnSp>
          <p:nvCxnSpPr>
            <p:cNvPr id="3" name="직선 연결선[R] 9">
              <a:extLst>
                <a:ext uri="{FF2B5EF4-FFF2-40B4-BE49-F238E27FC236}">
                  <a16:creationId xmlns:a16="http://schemas.microsoft.com/office/drawing/2014/main" id="{4FFE4B4B-4AA7-4213-3CF1-791BB58ECB27}"/>
                </a:ext>
              </a:extLst>
            </p:cNvPr>
            <p:cNvCxnSpPr>
              <a:cxnSpLocks/>
            </p:cNvCxnSpPr>
            <p:nvPr/>
          </p:nvCxnSpPr>
          <p:spPr>
            <a:xfrm>
              <a:off x="6098541" y="975874"/>
              <a:ext cx="0" cy="206277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[R] 15">
              <a:extLst>
                <a:ext uri="{FF2B5EF4-FFF2-40B4-BE49-F238E27FC236}">
                  <a16:creationId xmlns:a16="http://schemas.microsoft.com/office/drawing/2014/main" id="{5E9A94DF-7637-FABE-0AD1-70087952134A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40269294-5388-A2E5-001A-F53C421B3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8711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Based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real criminal cases, they included details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blood stains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Lee did not miss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smallest detail,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small lamp or a label on a jar.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424447" y="1676558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7823" y="29751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213585" y="1680640"/>
            <a:ext cx="15863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근거하여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858265" y="307505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조차도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815264" y="4428333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362632" y="1684125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miniatures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6142387" y="1664445"/>
            <a:ext cx="72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2599099" y="1753001"/>
            <a:ext cx="6446290" cy="793348"/>
            <a:chOff x="1794769" y="4411452"/>
            <a:chExt cx="7270591" cy="881904"/>
          </a:xfrm>
        </p:grpSpPr>
        <p:cxnSp>
          <p:nvCxnSpPr>
            <p:cNvPr id="18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8671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wanted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train detectives to notice tiny clues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She created around twenty miniature scenes during the 1940s and 1950s.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11705" y="16634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153119" y="839480"/>
            <a:ext cx="605363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train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교육하다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훈련하다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5">
            <a:extLst>
              <a:ext uri="{FF2B5EF4-FFF2-40B4-BE49-F238E27FC236}">
                <a16:creationId xmlns:a16="http://schemas.microsoft.com/office/drawing/2014/main" id="{3D6A3AC5-36AB-473E-C344-9E2D170DFB84}"/>
              </a:ext>
            </a:extLst>
          </p:cNvPr>
          <p:cNvCxnSpPr>
            <a:cxnSpLocks/>
          </p:cNvCxnSpPr>
          <p:nvPr/>
        </p:nvCxnSpPr>
        <p:spPr>
          <a:xfrm>
            <a:off x="3898531" y="1663478"/>
            <a:ext cx="739457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5">
            <a:extLst>
              <a:ext uri="{FF2B5EF4-FFF2-40B4-BE49-F238E27FC236}">
                <a16:creationId xmlns:a16="http://schemas.microsoft.com/office/drawing/2014/main" id="{C2D292F0-6A4D-4CBE-41CB-87732382F559}"/>
              </a:ext>
            </a:extLst>
          </p:cNvPr>
          <p:cNvCxnSpPr>
            <a:cxnSpLocks/>
          </p:cNvCxnSpPr>
          <p:nvPr/>
        </p:nvCxnSpPr>
        <p:spPr>
          <a:xfrm>
            <a:off x="4748515" y="1663478"/>
            <a:ext cx="1660971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5">
            <a:extLst>
              <a:ext uri="{FF2B5EF4-FFF2-40B4-BE49-F238E27FC236}">
                <a16:creationId xmlns:a16="http://schemas.microsoft.com/office/drawing/2014/main" id="{09F50C7B-24AF-2A16-CDA6-13DBEF9BBAAA}"/>
              </a:ext>
            </a:extLst>
          </p:cNvPr>
          <p:cNvCxnSpPr>
            <a:cxnSpLocks/>
          </p:cNvCxnSpPr>
          <p:nvPr/>
        </p:nvCxnSpPr>
        <p:spPr>
          <a:xfrm flipV="1">
            <a:off x="6522326" y="1663478"/>
            <a:ext cx="1462177" cy="5932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148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1945, she held a week-long seminar and gave her first lecture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using her miniature crime scenes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 reading case files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detectives studied the details of the miniature scenes.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91390" y="1691697"/>
            <a:ext cx="72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505682" y="1680682"/>
            <a:ext cx="75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19993" y="16936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3738005" y="1701028"/>
            <a:ext cx="2071123" cy="192018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7069128" y="1680683"/>
            <a:ext cx="1818292" cy="20589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231852" y="303201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동시동작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78381" y="438506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04528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clues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order to determine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scene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miniature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accident or a violent crime.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3031237"/>
            <a:ext cx="9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71732" y="303770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747450" y="2353394"/>
            <a:ext cx="86127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940475" y="1651179"/>
            <a:ext cx="21563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look for: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찾다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823769" y="3075057"/>
            <a:ext cx="33689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result from: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기인하다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813351" y="1655566"/>
            <a:ext cx="1931284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인지 아닌지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880000" y="1628143"/>
            <a:ext cx="5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497965" y="163771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 order 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9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detectives learned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notice tiny details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observe a scene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destroying any evidence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52663" y="192301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3987659" y="2257270"/>
            <a:ext cx="487362" cy="233083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486399" y="1679772"/>
            <a:ext cx="188260" cy="466062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26340" y="822955"/>
            <a:ext cx="47879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(learned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5026" y="3059668"/>
            <a:ext cx="47879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(learned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80455" y="3071545"/>
            <a:ext cx="47879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83427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developing their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observation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skills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they were able to improve their ability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solve crime cases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Lee’s training process was successful.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989408" y="3056606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28376" y="30482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201242" y="2329703"/>
            <a:ext cx="1073674" cy="25067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008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413016" y="1646570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관찰력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40402" y="1691971"/>
            <a:ext cx="23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79511" y="174112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3814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1949, the annual seminar was being attended by detectives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only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the US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Canada. Special agents and military staff also attended the seminar.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991144" y="3027108"/>
            <a:ext cx="43058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not only A but also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뿐만 아니라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44093" y="1674043"/>
            <a:ext cx="32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068251" y="170018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과거진행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5135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died in 1962, after a career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more than thirty years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Although she had struggled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enter the field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her contributions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forensic science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were significant.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74446" y="1665480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13016" y="167511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871882" y="973002"/>
            <a:ext cx="89647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937586" y="4418411"/>
            <a:ext cx="28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02798" y="441592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688541" y="3694750"/>
            <a:ext cx="1607978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614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91336" y="3060540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30445" y="309099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885543" y="2989391"/>
            <a:ext cx="2396975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6278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traces might be tiny, like hairs, or more obvious,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soil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their shoes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So detectives carefully collect all the possible evidence.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50450" y="3002702"/>
            <a:ext cx="5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64125" y="303649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433932" y="2327191"/>
            <a:ext cx="69388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751922" y="2257710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195498" y="2265052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criminals’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5873446" y="3016814"/>
            <a:ext cx="79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wonder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she was called the “mother of forensic science.”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endParaRPr lang="en-US" altLang="ko-Kore-KR" sz="3600" spc="-15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867165" y="1647455"/>
            <a:ext cx="178146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것은 놀랍지 않다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98219" y="16166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15638" y="1683287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3791" y="1646155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22680" y="1653535"/>
            <a:ext cx="16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19789" y="167685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과거형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00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Scientists then analyze everything and find some clues. The clues are used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 the person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committed the crime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This process is called forensic science.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776475" y="3056433"/>
            <a:ext cx="1800000" cy="6464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874343" y="303297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823687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32579" y="2380652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823687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71191" y="1724209"/>
            <a:ext cx="126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720072" y="1713194"/>
            <a:ext cx="6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48317" y="175172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4350890" y="1733540"/>
            <a:ext cx="1518547" cy="192018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889219" y="1713194"/>
            <a:ext cx="1149835" cy="212364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70629" y="31264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370745" y="4401269"/>
            <a:ext cx="12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62588" y="445110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9316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has evolved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contributions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many researchers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of the most important people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development of modern forensic science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Frances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Glessner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305819" y="1668442"/>
            <a:ext cx="28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041743" y="170757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041743" y="929386"/>
            <a:ext cx="155540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1985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49827" y="4428550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384853" y="441350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79335" y="3681032"/>
            <a:ext cx="1370950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1302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742040" y="1687291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580288" y="1665438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85893" y="171526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382081" y="2225475"/>
            <a:ext cx="57864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 of the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최상급＋복수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명사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하나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702854" y="3038206"/>
            <a:ext cx="44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314783" y="30738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30622" y="5772359"/>
            <a:ext cx="6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471450" y="582219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 일치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602014" y="5765643"/>
            <a:ext cx="34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24795" y="58154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2639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7875208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Frances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Glessner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 was born into a rich family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Chicago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1878. She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medicine at a young age.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7562" y="3053828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67562" y="305382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17788" y="2379253"/>
            <a:ext cx="99713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0882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025343" y="3084606"/>
            <a:ext cx="257726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become interested in: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관심을 갖게 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12565" y="1653131"/>
            <a:ext cx="9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95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 dream was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attend Harvard Medical School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but,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school did not accept women. She had no choice but to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married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753203" y="307505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 당시에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531850" y="5871011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결혼하다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01797" y="163507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69646" y="4403115"/>
            <a:ext cx="34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53793" y="4422388"/>
            <a:ext cx="326065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 no choice but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수밖에 없다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5819541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403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was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 until she was in her fifties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able to start a career in medicine.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36868" y="16619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it is[was] ... that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강조 구문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84123" y="3022242"/>
            <a:ext cx="2684562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77077" y="308563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able 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있다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8549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heard many interesting stories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real-life crime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her friend, George Burgess Magrath.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was a medical examiner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wanted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change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investigation system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25968" y="4429820"/>
            <a:ext cx="32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02398" y="438106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483640" y="3740602"/>
            <a:ext cx="1838605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788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15461" y="580763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F7D7C60-5612-9664-5111-666743036005}"/>
              </a:ext>
            </a:extLst>
          </p:cNvPr>
          <p:cNvCxnSpPr>
            <a:cxnSpLocks/>
          </p:cNvCxnSpPr>
          <p:nvPr/>
        </p:nvCxnSpPr>
        <p:spPr>
          <a:xfrm flipV="1">
            <a:off x="3015871" y="1635748"/>
            <a:ext cx="39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B6909AA-1B77-7778-2023-50C7791D5943}"/>
              </a:ext>
            </a:extLst>
          </p:cNvPr>
          <p:cNvSpPr txBox="1"/>
          <p:nvPr/>
        </p:nvSpPr>
        <p:spPr>
          <a:xfrm>
            <a:off x="6510832" y="8184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B9BF8340-3454-46EF-5BE8-0D20CCAE5580}"/>
              </a:ext>
            </a:extLst>
          </p:cNvPr>
          <p:cNvGrpSpPr/>
          <p:nvPr/>
        </p:nvGrpSpPr>
        <p:grpSpPr>
          <a:xfrm>
            <a:off x="5024955" y="949616"/>
            <a:ext cx="2314337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865317F-3D9E-5C42-CD4E-9485DB9BF8C5}"/>
                </a:ext>
              </a:extLst>
            </p:cNvPr>
            <p:cNvCxnSpPr>
              <a:cxnSpLocks/>
            </p:cNvCxnSpPr>
            <p:nvPr/>
          </p:nvCxnSpPr>
          <p:spPr>
            <a:xfrm>
              <a:off x="610036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67EBF86F-C9F4-D192-23F3-946401DF96AD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C2B08311-59EB-B559-B18D-5A13C3700C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A0D09267-970F-4B73-C6C5-7E01A7D6C0E6}"/>
              </a:ext>
            </a:extLst>
          </p:cNvPr>
          <p:cNvCxnSpPr>
            <a:cxnSpLocks/>
          </p:cNvCxnSpPr>
          <p:nvPr/>
        </p:nvCxnSpPr>
        <p:spPr>
          <a:xfrm flipV="1">
            <a:off x="3353369" y="3031086"/>
            <a:ext cx="162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83113289-BCF4-E333-617F-CD07DFB23793}"/>
              </a:ext>
            </a:extLst>
          </p:cNvPr>
          <p:cNvCxnSpPr>
            <a:cxnSpLocks/>
          </p:cNvCxnSpPr>
          <p:nvPr/>
        </p:nvCxnSpPr>
        <p:spPr>
          <a:xfrm flipV="1">
            <a:off x="5195543" y="3037438"/>
            <a:ext cx="41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DE35650-6E93-4257-3AB3-35A19153C038}"/>
              </a:ext>
            </a:extLst>
          </p:cNvPr>
          <p:cNvSpPr txBox="1"/>
          <p:nvPr/>
        </p:nvSpPr>
        <p:spPr>
          <a:xfrm>
            <a:off x="3504684" y="304992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82D571D-C29F-196D-D447-57EC2931076B}"/>
              </a:ext>
            </a:extLst>
          </p:cNvPr>
          <p:cNvGrpSpPr/>
          <p:nvPr/>
        </p:nvGrpSpPr>
        <p:grpSpPr>
          <a:xfrm>
            <a:off x="4130290" y="3022486"/>
            <a:ext cx="733332" cy="198713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A3554256-033F-65C0-BD32-BB3D6705CA1C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A8971907-9A17-48C5-7A79-CBF80496E7FA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0A723178-18FF-D451-B35E-6F4F27837D88}"/>
              </a:ext>
            </a:extLst>
          </p:cNvPr>
          <p:cNvGrpSpPr/>
          <p:nvPr/>
        </p:nvGrpSpPr>
        <p:grpSpPr>
          <a:xfrm flipH="1">
            <a:off x="5589068" y="3037438"/>
            <a:ext cx="1574963" cy="183761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68D64856-4117-FDA2-9419-B37DB39A5831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43D0C203-66B1-1E7E-A45B-33C10C72D6B9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43CD26B-DD1F-7D33-1A35-AEC6A00B4D6C}"/>
              </a:ext>
            </a:extLst>
          </p:cNvPr>
          <p:cNvSpPr txBox="1"/>
          <p:nvPr/>
        </p:nvSpPr>
        <p:spPr>
          <a:xfrm>
            <a:off x="6783682" y="1657601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2980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</TotalTime>
  <Words>1467</Words>
  <Application>Microsoft Office PowerPoint</Application>
  <PresentationFormat>와이드스크린</PresentationFormat>
  <Paragraphs>185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6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81</cp:revision>
  <dcterms:created xsi:type="dcterms:W3CDTF">2024-07-02T00:56:12Z</dcterms:created>
  <dcterms:modified xsi:type="dcterms:W3CDTF">2024-11-13T07:55:35Z</dcterms:modified>
</cp:coreProperties>
</file>